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450" autoAdjust="0"/>
  </p:normalViewPr>
  <p:slideViewPr>
    <p:cSldViewPr snapToGrid="0">
      <p:cViewPr varScale="1">
        <p:scale>
          <a:sx n="44" d="100"/>
          <a:sy n="44" d="100"/>
        </p:scale>
        <p:origin x="31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49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108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2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908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88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807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42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280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262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88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144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5B6C0A-9703-433B-B930-F3899009ED83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BEC62F-27B9-4CBC-A593-F48F5B3C14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76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B073E-075C-48EE-EF66-D014A3C85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BB0AB2-7DB3-C263-7CCB-073AE8C6DA9A}"/>
              </a:ext>
            </a:extLst>
          </p:cNvPr>
          <p:cNvSpPr txBox="1">
            <a:spLocks/>
          </p:cNvSpPr>
          <p:nvPr/>
        </p:nvSpPr>
        <p:spPr bwMode="auto">
          <a:xfrm>
            <a:off x="572723" y="1947041"/>
            <a:ext cx="11067393" cy="13771182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buNone/>
            </a:pPr>
            <a:r>
              <a:rPr lang="ja-JP" altLang="en-US" sz="1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アイデア名　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24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文字以内でまとめてください。提出後の変更はできません。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r>
              <a:rPr kumimoji="0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アイデア内容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>
              <a:buNone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文字だけ</a:t>
            </a:r>
            <a:r>
              <a:rPr lang="ja-JP" altLang="en-US" sz="1400">
                <a:latin typeface="Meiryo UI" panose="020B0604030504040204" pitchFamily="50" charset="-128"/>
                <a:ea typeface="Meiryo UI" panose="020B0604030504040204" pitchFamily="50" charset="-128"/>
              </a:rPr>
              <a:t>でなく図などを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使っても構いませんが、審査項目を念頭</a:t>
            </a:r>
            <a:r>
              <a:rPr lang="ja-JP" altLang="en-US" sz="1400">
                <a:latin typeface="Meiryo UI" panose="020B0604030504040204" pitchFamily="50" charset="-128"/>
                <a:ea typeface="Meiryo UI" panose="020B0604030504040204" pitchFamily="50" charset="-128"/>
              </a:rPr>
              <a:t>に置いて「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具体的かつ簡潔にわかりやすく」記入してください。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（審査項目　１、新規性　２、ユニーク　３、地域に与えるインパクト　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、実現可能性　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5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、巻き込み力）</a:t>
            </a: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buNone/>
            </a:pPr>
            <a:endParaRPr lang="en-US" altLang="ja-JP" sz="1969" dirty="0">
              <a:latin typeface="+mn-ea"/>
              <a:ea typeface="+mn-ea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6A82A920-4856-56B4-CF67-3AC0C9369800}"/>
              </a:ext>
            </a:extLst>
          </p:cNvPr>
          <p:cNvSpPr txBox="1">
            <a:spLocks/>
          </p:cNvSpPr>
          <p:nvPr/>
        </p:nvSpPr>
        <p:spPr bwMode="auto">
          <a:xfrm>
            <a:off x="1329469" y="296917"/>
            <a:ext cx="9553903" cy="148196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buNone/>
            </a:pP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KITA</a:t>
            </a:r>
            <a:r>
              <a:rPr lang="ja-JP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IDEA</a:t>
            </a:r>
            <a:r>
              <a:rPr lang="ja-JP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NEXT</a:t>
            </a:r>
            <a:r>
              <a:rPr lang="ja-JP" altLang="ja-JP" sz="28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2800">
                <a:latin typeface="Meiryo UI" panose="020B0604030504040204" pitchFamily="50" charset="-128"/>
                <a:ea typeface="Meiryo UI" panose="020B0604030504040204" pitchFamily="50" charset="-128"/>
              </a:rPr>
              <a:t>PR</a:t>
            </a:r>
            <a:r>
              <a:rPr lang="ja-JP" altLang="ja-JP" sz="2800">
                <a:latin typeface="Meiryo UI" panose="020B0604030504040204" pitchFamily="50" charset="-128"/>
                <a:ea typeface="Meiryo UI" panose="020B0604030504040204" pitchFamily="50" charset="-128"/>
              </a:rPr>
              <a:t>シート</a:t>
            </a:r>
            <a:endParaRPr lang="en-US" altLang="ja-JP" sz="2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buNone/>
            </a:pP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あなたのアイデアをこの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1800" dirty="0">
                <a:latin typeface="Meiryo UI" panose="020B0604030504040204" pitchFamily="50" charset="-128"/>
                <a:ea typeface="Meiryo UI" panose="020B0604030504040204" pitchFamily="50" charset="-128"/>
              </a:rPr>
              <a:t>枚にまとめてください。</a:t>
            </a:r>
            <a:endParaRPr lang="en-US" altLang="ja-JP" sz="1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r">
              <a:buNone/>
            </a:pP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r">
              <a:buNone/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（応募者名　　　　　　　　　　　　　　　　　　）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322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36</TotalTime>
  <Words>89</Words>
  <PresentationFormat>ユーザー設定</PresentationFormat>
  <Paragraphs>16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6">
      <vt:lpstr>Aptos</vt:lpstr>
      <vt:lpstr>Aptos Display</vt:lpstr>
      <vt:lpstr>Meiryo UI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terms:created xsi:type="dcterms:W3CDTF">2026-08-22T03:58:40Z</dcterms:created>
  <dcterms:modified xsi:type="dcterms:W3CDTF">2026-09-14T07:17:53Z</dcterms:modified>
</cp:coreProperties>
</file>